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DCF"/>
    <a:srgbClr val="0D2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2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6A2A7-79D3-41DA-AE54-EA7A5777592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40015-E089-4994-8525-BC701D44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1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5F23-FEA2-5AEE-96FA-EDC8C2214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08728"/>
            <a:ext cx="9144000" cy="834266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D2862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68F16-D0E9-847E-F237-D96B6998B7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65702"/>
            <a:ext cx="9144000" cy="105308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D28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Author’s Name / Affiliation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725A-75C0-BF07-2D94-2FEE9E9C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0E043-25EA-2617-6758-330AF536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9A727-6929-9187-5232-C78E5D80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EE6C-F441-D5FE-6D53-0E93264C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8D8BC-D1BA-7267-EF37-83B086EF2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E4E57-1718-0EAF-3182-88EC8E62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70566-86B3-AE65-9750-AA2EAB46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FF7AA-8063-504E-860A-9D64757E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8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F5A2E-5385-90F7-E877-4E5EFCA92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4B639-BD4F-61A7-6832-AAA065330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FB31-B1A0-CB9D-309D-8EB7247A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BCB15-CD78-24EC-ABC5-FC8DB399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F65BF-CE09-3889-C7B9-D20FB237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4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BF09-B255-CA25-C254-2487ED7B0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333500"/>
            <a:ext cx="11493500" cy="6604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A7DCF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8051-D239-8F63-8BCA-A22C6076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120900"/>
            <a:ext cx="11493500" cy="40639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D2862"/>
                </a:solidFill>
              </a:defRPr>
            </a:lvl1pPr>
            <a:lvl2pPr>
              <a:defRPr sz="1800">
                <a:solidFill>
                  <a:srgbClr val="0D2862"/>
                </a:solidFill>
              </a:defRPr>
            </a:lvl2pPr>
            <a:lvl3pPr>
              <a:defRPr sz="1600">
                <a:solidFill>
                  <a:srgbClr val="0D2862"/>
                </a:solidFill>
              </a:defRPr>
            </a:lvl3pPr>
            <a:lvl4pPr>
              <a:defRPr sz="1400">
                <a:solidFill>
                  <a:srgbClr val="0D2862"/>
                </a:solidFill>
              </a:defRPr>
            </a:lvl4pPr>
            <a:lvl5pPr>
              <a:defRPr sz="1400">
                <a:solidFill>
                  <a:srgbClr val="0D286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CD90-8E6D-EAF4-B2B5-F08F0DC2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Author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7D1-4D76-939E-210B-65AC15A0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900" y="6356350"/>
            <a:ext cx="75946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Presentation 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A545-172D-A1AE-8F8C-8ACF4895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600" y="6356350"/>
            <a:ext cx="812800" cy="365125"/>
          </a:xfrm>
        </p:spPr>
        <p:txBody>
          <a:bodyPr/>
          <a:lstStyle>
            <a:lvl1pPr>
              <a:defRPr>
                <a:solidFill>
                  <a:srgbClr val="3A7DCF"/>
                </a:solidFill>
              </a:defRPr>
            </a:lvl1pPr>
          </a:lstStyle>
          <a:p>
            <a:fld id="{DE3E7A27-0730-4805-89E1-5E9D93E40A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E495-75D5-2DFC-CDC8-219CC924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1505D-4823-1C88-C0AD-D34D54A9F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EBF69-77CB-64C5-DEAF-C08A32F2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64E6-3A9F-7761-34AE-943CCF0F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88B71-244D-179C-6302-7B3761B4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9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AF60-01BA-DD57-C499-DB9949B6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F473-2C8F-282B-0949-0CAE3B816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418EB-7E28-875A-71D3-7AE5CF8E3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16B90-33CC-242E-1F57-65B76075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10A33-3E15-8612-8812-53E7C097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7B089-1D0A-1F15-4AD2-08E181B5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E8A9-1E25-EB33-FE1D-8F1F9653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5074-0602-CB10-8E9B-EF6D8918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67A91-AF05-B826-4F1F-E84FB922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158EC-4D5D-9175-0B65-5E9CBFCD6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B9803-5BAF-8AB0-43E4-85F830051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58060-38DC-C9A3-B569-AF7F6CD2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D0133-F366-091F-494B-3D598E9A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38EF4-6393-160C-6CB7-4D27CF2C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5A10-3DBB-F0CD-BE4F-BB03E33D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32AA7-ACDD-3462-59A6-A688C181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96B70-A5A4-5A83-F2ED-7EEB0FA8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1EBC9-9643-3439-DA58-BF143E37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6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33BD2-7996-F02D-F0CC-3A13DC1C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64ABE-40A0-A958-B67C-B0DD673A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93F0B-5138-3486-B06A-5675298E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02FA-B944-26E6-C4A0-D2A2BCD3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E79E-E66B-D88D-239D-9B71D506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7C5FA-8518-407E-AB13-6986505B3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F1936-7B03-C664-F84E-C78BB6E1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70364-E662-162C-B848-7737CFF1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FAC67-F253-2505-20CA-3212AD2C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1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80A4-8114-4991-42BE-E467F835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4108B-6753-5A8F-13D6-2C25109DD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1116A-62A0-F92A-4B7B-9460A58D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04279-AF18-005E-0CD8-8B2571C7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57B98-4B2D-06E1-DF94-187C13A8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1099-1484-10D6-BB30-F1178EA6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2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682B4-115B-CB6B-5212-ED3BC8A6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94447-3936-7014-44EC-5D2BD5422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B10A-807E-A609-AE74-658481E5F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Author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4DF5-5031-4542-3AB4-905AE2002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169E1-BEFE-A13F-5EC4-2BC3A6C43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3E7A27-0730-4805-89E1-5E9D93E40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5F83-29E8-6091-30C3-39AD1F839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830D8-4541-D597-98E3-4AEEB4AF3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5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C5AF-5D44-A231-B89E-4F55FD8D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FF2E-98ED-1507-F866-0EBF8EB8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AD1B-4713-8E6B-78E2-11078FA1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Author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B1AC-9F47-66A0-2D47-753260A3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BD78-42A6-BF9C-7EBE-6C14C60F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A27-0730-4805-89E1-5E9D93E40A8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3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Illia Volkhin</dc:creator>
  <cp:lastModifiedBy>Illia Volkhin</cp:lastModifiedBy>
  <cp:revision>1</cp:revision>
  <dcterms:created xsi:type="dcterms:W3CDTF">2026-04-13T15:03:51Z</dcterms:created>
  <dcterms:modified xsi:type="dcterms:W3CDTF">2026-04-13T15:14:00Z</dcterms:modified>
</cp:coreProperties>
</file>